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682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B79-8A6E-4D83-999E-A73F9E293395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3835-DAFB-47EB-BBD6-20597170D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1574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B79-8A6E-4D83-999E-A73F9E293395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3835-DAFB-47EB-BBD6-20597170D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433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B79-8A6E-4D83-999E-A73F9E293395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3835-DAFB-47EB-BBD6-20597170D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157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B79-8A6E-4D83-999E-A73F9E293395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3835-DAFB-47EB-BBD6-20597170D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0752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B79-8A6E-4D83-999E-A73F9E293395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3835-DAFB-47EB-BBD6-20597170D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6621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B79-8A6E-4D83-999E-A73F9E293395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3835-DAFB-47EB-BBD6-20597170D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7590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B79-8A6E-4D83-999E-A73F9E293395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3835-DAFB-47EB-BBD6-20597170D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53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B79-8A6E-4D83-999E-A73F9E293395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3835-DAFB-47EB-BBD6-20597170D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08705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B79-8A6E-4D83-999E-A73F9E293395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3835-DAFB-47EB-BBD6-20597170D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5553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B79-8A6E-4D83-999E-A73F9E293395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3835-DAFB-47EB-BBD6-20597170D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421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731B79-8A6E-4D83-999E-A73F9E293395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03835-DAFB-47EB-BBD6-20597170D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6714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731B79-8A6E-4D83-999E-A73F9E293395}" type="datetimeFigureOut">
              <a:rPr lang="ru-RU" smtClean="0"/>
              <a:t>15.11.2020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003835-DAFB-47EB-BBD6-20597170DC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4738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857376" y="247561"/>
            <a:ext cx="840105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Муниципальное дошкольное образовательное учреждение</a:t>
            </a:r>
            <a:endParaRPr lang="ru-RU" alt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«Центр развития ребенка - детский сад </a:t>
            </a:r>
            <a:r>
              <a:rPr lang="ru-RU" alt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«Росинка» </a:t>
            </a:r>
            <a:endParaRPr lang="ru-RU" alt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00175" y="2828836"/>
            <a:ext cx="885825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РАЗВИВАЮЩАЯ  ПРЕДМЕТНО-ПРОСТРАНСТВЕННАЯ </a:t>
            </a:r>
          </a:p>
          <a:p>
            <a:pPr algn="ctr"/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СРЕДА В </a:t>
            </a:r>
            <a:r>
              <a:rPr lang="ru-RU" sz="2400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ГРУППЕ РАННЕГО ВОЗРАСТА   </a:t>
            </a:r>
            <a:r>
              <a:rPr lang="ru-RU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ФГОС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735730" y="5687110"/>
            <a:ext cx="22599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 Гирева Т.Ф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66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15599" y="232489"/>
            <a:ext cx="41064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Сюжетно-ролевых  игр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3438" y="926643"/>
            <a:ext cx="3847685" cy="51409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12705" y="1587734"/>
            <a:ext cx="5048251" cy="37861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57712" y="6067600"/>
            <a:ext cx="42477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салон я приду, красоту всем наведу 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68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09600" y="5619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723819" y="234821"/>
            <a:ext cx="4494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двигательной  активности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79859" y="1583770"/>
            <a:ext cx="5219700" cy="391477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60" y="234821"/>
            <a:ext cx="4039299" cy="539697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1964" y="6151008"/>
            <a:ext cx="4346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в порядке - спасибо зарядке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45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00650" y="103485"/>
            <a:ext cx="3686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ПДД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1650" y="1435100"/>
            <a:ext cx="5664200" cy="42481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93643" y="1399381"/>
            <a:ext cx="5759450" cy="4319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971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718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05300" y="59293"/>
            <a:ext cx="34081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конструирования 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5053" y="885825"/>
            <a:ext cx="4060044" cy="54246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25" y="801841"/>
            <a:ext cx="5676325" cy="42572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52475" y="5495925"/>
            <a:ext cx="3552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55378" y="5533996"/>
            <a:ext cx="5019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строим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строим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строим</a:t>
            </a: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гараж построим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04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6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248525" y="1043967"/>
            <a:ext cx="2929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воды и  песка 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379" y="918865"/>
            <a:ext cx="5549900" cy="41624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5" r="7344" b="1553"/>
          <a:stretch/>
        </p:blipFill>
        <p:spPr>
          <a:xfrm>
            <a:off x="5939457" y="2514302"/>
            <a:ext cx="6016365" cy="3990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86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6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50" y="1566862"/>
            <a:ext cx="5467350" cy="410051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" y="326559"/>
            <a:ext cx="5429250" cy="4071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34324" y="326559"/>
            <a:ext cx="3762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Приемная 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9625" y="5057775"/>
            <a:ext cx="33104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здесь родителей встречаем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Информацию даем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Очень дружно мы живём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297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6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563625" y="2952750"/>
            <a:ext cx="3064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 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0524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6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05"/>
          <a:stretch/>
        </p:blipFill>
        <p:spPr>
          <a:xfrm>
            <a:off x="428625" y="1133475"/>
            <a:ext cx="3964781" cy="505777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25" y="2542401"/>
            <a:ext cx="4943475" cy="370760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48275" y="860495"/>
            <a:ext cx="58769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Малыши- Смешарики в гости приглашают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02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3375" y="1932905"/>
            <a:ext cx="4851400" cy="363855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75" y="1428065"/>
            <a:ext cx="5156200" cy="38671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79450" y="371475"/>
            <a:ext cx="2225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Утренний круг 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51733" y="382339"/>
            <a:ext cx="3383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Подушечку скорее ты бери 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утренний круг, к нам поспеши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0593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6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1525" y="323850"/>
            <a:ext cx="39526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творческого развития 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838855" y="1831032"/>
            <a:ext cx="5334000" cy="4000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310" y="1728429"/>
            <a:ext cx="5143500" cy="38576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343775" y="327913"/>
            <a:ext cx="45529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рисуем тучку, Мы рисуем дождик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7225" y="6229350"/>
            <a:ext cx="3575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Самолет для папы нарисуем сами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1519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6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4375" y="619125"/>
            <a:ext cx="25376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уединения 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21549" y="1289050"/>
            <a:ext cx="5359401" cy="40195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28292" y="2083454"/>
            <a:ext cx="5369538" cy="40271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495799" y="2762250"/>
            <a:ext cx="34956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Хорошо уединиться 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подушечку обнять  </a:t>
            </a:r>
          </a:p>
          <a:p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07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71525" y="790575"/>
            <a:ext cx="4405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Театрально-музыкальный центр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002" y="0"/>
            <a:ext cx="5007173" cy="37553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75" y="2745581"/>
            <a:ext cx="5267325" cy="39504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299001" y="4983539"/>
            <a:ext cx="43213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Посмотрите вы на нас</a:t>
            </a:r>
          </a:p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артисты высший класс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422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5664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76300" y="400050"/>
            <a:ext cx="38640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сенсорного развития 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8" y="1418540"/>
            <a:ext cx="5550813" cy="416311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929" y="2126200"/>
            <a:ext cx="5304116" cy="39697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449218" y="10953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8028490" y="1095375"/>
            <a:ext cx="4628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</a:rPr>
              <a:t>Вот как мы играем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Ни  кого не замечаем 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1396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86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9625" y="666750"/>
            <a:ext cx="25812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 книги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25" y="489541"/>
            <a:ext cx="5491969" cy="41103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013" y="1562101"/>
            <a:ext cx="5676899" cy="42576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658522" y="5314950"/>
            <a:ext cx="2741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хорошо уметь читать 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4079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ягкий пастельный яркий цветной спокойный абстрактный фон | Премиум векторы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504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371850" y="333375"/>
            <a:ext cx="55911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 ряженья 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1095375"/>
            <a:ext cx="4002608" cy="53479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6323" y="1741352"/>
            <a:ext cx="5373688" cy="4030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66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146</Words>
  <Application>Microsoft Office PowerPoint</Application>
  <PresentationFormat>Широкоэкранный</PresentationFormat>
  <Paragraphs>37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RePack by Diakov</cp:lastModifiedBy>
  <cp:revision>11</cp:revision>
  <dcterms:created xsi:type="dcterms:W3CDTF">2020-11-15T16:58:12Z</dcterms:created>
  <dcterms:modified xsi:type="dcterms:W3CDTF">2020-11-15T19:16:16Z</dcterms:modified>
</cp:coreProperties>
</file>